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00" r:id="rId10"/>
    <p:sldId id="323" r:id="rId11"/>
    <p:sldId id="324" r:id="rId12"/>
    <p:sldId id="325" r:id="rId13"/>
    <p:sldId id="326" r:id="rId14"/>
    <p:sldId id="327" r:id="rId15"/>
    <p:sldId id="328" r:id="rId16"/>
    <p:sldId id="330" r:id="rId17"/>
    <p:sldId id="329" r:id="rId18"/>
    <p:sldId id="331" r:id="rId19"/>
    <p:sldId id="333" r:id="rId20"/>
    <p:sldId id="332" r:id="rId21"/>
    <p:sldId id="334" r:id="rId22"/>
    <p:sldId id="336" r:id="rId23"/>
    <p:sldId id="335" r:id="rId24"/>
    <p:sldId id="337" r:id="rId25"/>
    <p:sldId id="338" r:id="rId26"/>
    <p:sldId id="339" r:id="rId27"/>
    <p:sldId id="340" r:id="rId28"/>
    <p:sldId id="341" r:id="rId29"/>
    <p:sldId id="322" r:id="rId30"/>
    <p:sldId id="321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ebapp.ifsul.edu.br/RDWeb/Pages/en-US/login.aspx?ReturnUrl=default.asp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ucminas.br/bibliotec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43248"/>
            <a:ext cx="7772400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INSUCESSOS DO CURSO BCC</a:t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REPROVAÇÕES EM COMPONENTES CURRICULARES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3074" name="Picture 2" descr="C:\Users\CAC_IEG\Desktop\IEG 2023\status ieg alunos\INSUCESSO\BCC\componnte insucesso\2016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8" y="228600"/>
            <a:ext cx="9125272" cy="684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4098" name="Picture 2" descr="C:\Users\CAC_IEG\Desktop\IEG 2023\status ieg alunos\INSUCESSO\BCC\componnte insucesso\2016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5122" name="Picture 2" descr="C:\Users\CAC_IEG\Desktop\IEG 2023\status ieg alunos\INSUCESSO\BCC\componnte insucesso\2017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578" y="-99392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6146" name="Picture 2" descr="C:\Users\CAC_IEG\Desktop\IEG 2023\status ieg alunos\INSUCESSO\BCC\componnte insucesso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7170" name="Picture 2" descr="C:\Users\CAC_IEG\Desktop\IEG 2023\status ieg alunos\INSUCESSO\BCC\componnte insucesso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77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8194" name="Picture 2" descr="C:\Users\CAC_IEG\Desktop\IEG 2023\status ieg alunos\INSUCESSO\BCC\componnte insucesso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51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9218" name="Picture 2" descr="C:\Users\CAC_IEG\Desktop\IEG 2023\status ieg alunos\INSUCESSO\BCC\componnte insucesso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10242" name="Picture 2" descr="C:\Users\CAC_IEG\Desktop\IEG 2023\status ieg alunos\INSUCESSO\BCC\componnte insucesso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3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11266" name="Picture 2" descr="C:\Users\CAC_IEG\Desktop\IEG 2023\status ieg alunos\INSUCESSO\BCC\componnte insucesso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220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12290" name="Picture 2" descr="C:\Users\CAC_IEG\Desktop\IEG 2023\status ieg alunos\INSUCESSO\BCC\componnte insucesso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89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13314" name="Picture 2" descr="C:\Users\CAC_IEG\Desktop\IEG 2023\status ieg alunos\INSUCESSO\BCC\componnte insucesso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521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14338" name="Picture 2" descr="C:\Users\CAC_IEG\Desktop\IEG 2023\status ieg alunos\INSUCESSO\BCC\componnte insucesso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917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pic>
        <p:nvPicPr>
          <p:cNvPr id="15362" name="Picture 2" descr="C:\Users\CAC_IEG\Desktop\IEG 2023\status ieg alunos\INSUCESSO\BCC\componnte insucesso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114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pic>
        <p:nvPicPr>
          <p:cNvPr id="16386" name="Picture 2" descr="C:\Users\CAC_IEG\Desktop\IEG 2023\status ieg alunos\INSUCESSO\BCC\componnte insucesso\2022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690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3195809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24725011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9643740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4916954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1420709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</a:t>
            </a:r>
            <a:r>
              <a:rPr lang="pt-BR" sz="1400" dirty="0" smtClean="0"/>
              <a:t>FEDERAL SUL-RIO-GRANDENSE. Q-Acadêmico. Disponível em: </a:t>
            </a:r>
            <a:r>
              <a:rPr lang="pt-BR" sz="1400" u="sng" dirty="0" smtClean="0">
                <a:hlinkClick r:id="rId3"/>
              </a:rPr>
              <a:t>https://webapp.ifsul.edu.br/RDWeb/Pages/en-US/login.aspx?ReturnUrl=default.aspx</a:t>
            </a:r>
            <a:r>
              <a:rPr lang="pt-BR" sz="1400" dirty="0" smtClean="0"/>
              <a:t> Acesso em 18 </a:t>
            </a:r>
            <a:r>
              <a:rPr lang="pt-BR" sz="1400" dirty="0" smtClean="0"/>
              <a:t>outubro</a:t>
            </a:r>
            <a:r>
              <a:rPr lang="pt-BR" sz="1400" dirty="0" smtClean="0"/>
              <a:t> 2023</a:t>
            </a:r>
            <a:r>
              <a:rPr lang="pt-BR" sz="1400" b="1" dirty="0" smtClean="0"/>
              <a:t/>
            </a:r>
            <a:br>
              <a:rPr lang="pt-BR" sz="1400" b="1" dirty="0" smtClean="0"/>
            </a:b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4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15 </a:t>
            </a:r>
            <a:r>
              <a:rPr lang="en-US" sz="1400" smtClean="0"/>
              <a:t>out </a:t>
            </a:r>
            <a:r>
              <a:rPr lang="en-US" sz="1400" smtClean="0"/>
              <a:t>2023.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Cursos.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SIGAA-UFOPA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2050" name="Picture 2" descr="C:\Users\CAC_IEG\Desktop\IEG 2023\status ieg alunos\INSUCESSO\BCC\componnte insucesso\201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74839" cy="622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2121</TotalTime>
  <Words>894</Words>
  <Application>Microsoft Office PowerPoint</Application>
  <PresentationFormat>Apresentação na tela (4:3)</PresentationFormat>
  <Paragraphs>92</Paragraphs>
  <Slides>30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ANÁLISE DE INSUCESSOS DO CURSO BCC REPROVAÇÕES EM COMPONENTES CURRICULARES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252</cp:revision>
  <dcterms:created xsi:type="dcterms:W3CDTF">2018-03-12T13:37:36Z</dcterms:created>
  <dcterms:modified xsi:type="dcterms:W3CDTF">2023-10-31T20:13:50Z</dcterms:modified>
</cp:coreProperties>
</file>