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30" r:id="rId10"/>
    <p:sldId id="331" r:id="rId11"/>
    <p:sldId id="332" r:id="rId12"/>
    <p:sldId id="333" r:id="rId13"/>
    <p:sldId id="334" r:id="rId14"/>
    <p:sldId id="335" r:id="rId15"/>
    <p:sldId id="322" r:id="rId16"/>
    <p:sldId id="32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016" y="2708920"/>
            <a:ext cx="8856984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 </a:t>
            </a:r>
            <a:r>
              <a:rPr lang="pt-BR" sz="3600" b="1" dirty="0" err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eng.mecânica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(COMPONENTES CURICULARES)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</a:t>
            </a:r>
            <a:r>
              <a:rPr lang="en-US" sz="1400" smtClean="0"/>
              <a:t>out </a:t>
            </a:r>
            <a:r>
              <a:rPr lang="en-US" sz="1400" smtClean="0"/>
              <a:t>2023</a:t>
            </a:r>
            <a:r>
              <a:rPr lang="en-US" sz="1400" dirty="0" smtClean="0"/>
              <a:t>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 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1026" name="Picture 2" descr="C:\Users\CAC_IEG\Desktop\IEG 2023\status ieg alunos\INSUCESSO\eng.mecanica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2122</TotalTime>
  <Words>935</Words>
  <Application>Microsoft Office PowerPoint</Application>
  <PresentationFormat>Apresentação na tela (4:3)</PresentationFormat>
  <Paragraphs>78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Análise de Indicadores Acadêmicos DE INSUCESSOS DOS CURSOS DO IEG- eng.mecânica (COMPONENTES CURICULARES)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254</cp:revision>
  <dcterms:created xsi:type="dcterms:W3CDTF">2018-03-12T13:37:36Z</dcterms:created>
  <dcterms:modified xsi:type="dcterms:W3CDTF">2023-10-31T20:18:50Z</dcterms:modified>
</cp:coreProperties>
</file>