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30" r:id="rId10"/>
    <p:sldId id="333" r:id="rId11"/>
    <p:sldId id="332" r:id="rId12"/>
    <p:sldId id="343" r:id="rId13"/>
    <p:sldId id="342" r:id="rId14"/>
    <p:sldId id="341" r:id="rId15"/>
    <p:sldId id="340" r:id="rId16"/>
    <p:sldId id="339" r:id="rId17"/>
    <p:sldId id="338" r:id="rId18"/>
    <p:sldId id="337" r:id="rId19"/>
    <p:sldId id="336" r:id="rId20"/>
    <p:sldId id="335" r:id="rId21"/>
    <p:sldId id="334" r:id="rId22"/>
    <p:sldId id="331" r:id="rId23"/>
    <p:sldId id="344" r:id="rId24"/>
    <p:sldId id="345" r:id="rId25"/>
    <p:sldId id="346" r:id="rId26"/>
    <p:sldId id="347" r:id="rId27"/>
    <p:sldId id="348" r:id="rId28"/>
    <p:sldId id="322" r:id="rId29"/>
    <p:sldId id="321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016" y="2708920"/>
            <a:ext cx="8856984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 geologia</a:t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(COMPONENTES CURICULARES)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3" name="Picture 2" descr="C:\Users\CAC_IEG\Desktop\IEG 2023\status ieg alunos\INSUCESSO\geologia\2013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333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" name="Picture 2" descr="C:\Users\CAC_IEG\Desktop\IEG 2023\status ieg alunos\INSUCESSO\geologia\2014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2734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3" name="Picture 2" descr="C:\Users\CAC_IEG\Desktop\IEG 2023\status ieg alunos\INSUCESSO\geologia\2014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029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3" name="Picture 2" descr="C:\Users\CAC_IEG\Desktop\IEG 2023\status ieg alunos\INSUCESSO\geologia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710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3" name="Picture 2" descr="C:\Users\CAC_IEG\Desktop\IEG 2023\status ieg alunos\INSUCESSO\geologia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80638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3" name="Picture 2" descr="C:\Users\CAC_IEG\Desktop\IEG 2023\status ieg alunos\INSUCESSO\geologia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89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8195" name="Picture 3" descr="C:\Users\CAC_IEG\Desktop\IEG 2023\status ieg alunos\INSUCESSO\geologia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888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3" name="Picture 2" descr="C:\Users\CAC_IEG\Desktop\IEG 2023\status ieg alunos\INSUCESSO\geologia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922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3" name="Picture 2" descr="C:\Users\CAC_IEG\Desktop\IEG 2023\status ieg alunos\INSUCESSO\geologia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3706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3" name="Picture 2" descr="C:\Users\CAC_IEG\Desktop\IEG 2023\status ieg alunos\INSUCESSO\geologia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151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3" name="Picture 2" descr="C:\Users\CAC_IEG\Desktop\IEG 2023\status ieg alunos\INSUCESSO\geologia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21899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3" name="Picture 2" descr="C:\Users\CAC_IEG\Desktop\IEG 2023\status ieg alunos\INSUCESSO\geologia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175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pic>
        <p:nvPicPr>
          <p:cNvPr id="3" name="Picture 2" descr="C:\Users\CAC_IEG\Desktop\IEG 2023\status ieg alunos\INSUCESSO\geologia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62614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27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</a:t>
            </a:r>
            <a:r>
              <a:rPr lang="en-US" sz="1400" smtClean="0"/>
              <a:t>out </a:t>
            </a:r>
            <a:r>
              <a:rPr lang="en-US" sz="1400" smtClean="0"/>
              <a:t>2023</a:t>
            </a:r>
            <a:r>
              <a:rPr lang="en-US" sz="1400" dirty="0" smtClean="0"/>
              <a:t>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 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1026" name="Picture 2" descr="C:\Users\CAC_IEG\Desktop\IEG 2023\status ieg alunos\INSUCESSO\geologia\2012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2129</TotalTime>
  <Words>948</Words>
  <Application>Microsoft Office PowerPoint</Application>
  <PresentationFormat>Apresentação na tela (4:3)</PresentationFormat>
  <Paragraphs>91</Paragraphs>
  <Slides>29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Tema do Office</vt:lpstr>
      <vt:lpstr>Análise de Indicadores Acadêmicos DE INSUCESSOS DOS CURSOS DO IEG- geologia (COMPONENTES CURICULARES)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256</cp:revision>
  <dcterms:created xsi:type="dcterms:W3CDTF">2018-03-12T13:37:36Z</dcterms:created>
  <dcterms:modified xsi:type="dcterms:W3CDTF">2023-10-31T20:21:08Z</dcterms:modified>
</cp:coreProperties>
</file>